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59" r:id="rId2"/>
    <p:sldId id="358" r:id="rId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McEntee" initials="C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BA"/>
    <a:srgbClr val="00375D"/>
    <a:srgbClr val="003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9E4678-02B9-4683-AD99-19B3A0377D85}" v="27" dt="2017-10-24T14:34:57.995"/>
    <p1510:client id="{E1335CDC-0EA6-4BB9-AE2D-304080339E18}" v="2" dt="2017-10-24T19:46:40.542"/>
    <p1510:client id="{C9F69E9A-5949-4BCD-888D-FC16F3CE02C3}" v="2" dt="2017-10-24T19:35:21.195"/>
    <p1510:client id="{1C177067-B5BF-4326-A551-2D19F35DAA2E}" v="32" dt="2017-10-24T13:04:45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97"/>
    <p:restoredTop sz="94763"/>
  </p:normalViewPr>
  <p:slideViewPr>
    <p:cSldViewPr snapToGrid="0">
      <p:cViewPr varScale="1">
        <p:scale>
          <a:sx n="166" d="100"/>
          <a:sy n="166" d="100"/>
        </p:scale>
        <p:origin x="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27FF8-9E2D-F647-8634-FBAFE18014B3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FDB45-E57C-334A-8658-B1D0E569B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17FFB8-0180-5D47-93CE-8CAE5D1C4A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338" y="0"/>
            <a:ext cx="12222810" cy="6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8712200" cy="1269999"/>
          </a:xfrm>
        </p:spPr>
        <p:txBody>
          <a:bodyPr anchor="t"/>
          <a:lstStyle>
            <a:lvl1pPr algn="l">
              <a:defRPr sz="3600" b="1" i="0" baseline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400"/>
            <a:ext cx="8712200" cy="2286000"/>
          </a:xfrm>
        </p:spPr>
        <p:txBody>
          <a:bodyPr/>
          <a:lstStyle>
            <a:lvl1pPr marL="0" indent="0">
              <a:buNone/>
              <a:defRPr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337" y="0"/>
            <a:ext cx="12222808" cy="6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8712200" cy="1269999"/>
          </a:xfrm>
        </p:spPr>
        <p:txBody>
          <a:bodyPr anchor="t"/>
          <a:lstStyle>
            <a:lvl1pPr algn="l">
              <a:defRPr sz="3600" b="1" i="0" baseline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400"/>
            <a:ext cx="8712200" cy="2286000"/>
          </a:xfrm>
        </p:spPr>
        <p:txBody>
          <a:bodyPr/>
          <a:lstStyle>
            <a:lvl1pPr marL="0" indent="0">
              <a:buNone/>
              <a:defRPr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337" y="0"/>
            <a:ext cx="12222808" cy="6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8712200" cy="1269999"/>
          </a:xfrm>
        </p:spPr>
        <p:txBody>
          <a:bodyPr anchor="t"/>
          <a:lstStyle>
            <a:lvl1pPr algn="l">
              <a:defRPr sz="3600" b="1" i="0" baseline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400"/>
            <a:ext cx="8712200" cy="2286000"/>
          </a:xfrm>
        </p:spPr>
        <p:txBody>
          <a:bodyPr/>
          <a:lstStyle>
            <a:lvl1pPr marL="0" indent="0">
              <a:buNone/>
              <a:defRPr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" y="2408"/>
            <a:ext cx="12181177" cy="68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7400" y="711201"/>
            <a:ext cx="9474200" cy="62098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 rot="10800000" flipH="1" flipV="1">
            <a:off x="787400" y="1544746"/>
            <a:ext cx="9474200" cy="465110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82" indent="0">
              <a:buNone/>
              <a:defRPr/>
            </a:lvl2pPr>
            <a:lvl3pPr>
              <a:defRPr sz="160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" y="2408"/>
            <a:ext cx="12181177" cy="68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58838" y="2002221"/>
            <a:ext cx="9680575" cy="3349843"/>
          </a:xfrm>
        </p:spPr>
        <p:txBody>
          <a:bodyPr/>
          <a:lstStyle>
            <a:lvl1pPr marL="0" indent="0">
              <a:buNone/>
              <a:defRPr sz="2000">
                <a:latin typeface="Arial" charset="0"/>
                <a:ea typeface="Arial" charset="0"/>
                <a:cs typeface="Arial" charset="0"/>
              </a:defRPr>
            </a:lvl1pPr>
            <a:lvl2pPr marL="342882" indent="0">
              <a:buNone/>
              <a:defRPr/>
            </a:lvl2pPr>
            <a:lvl3pPr>
              <a:defRPr sz="16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58838" y="930275"/>
            <a:ext cx="9680575" cy="81969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" y="2408"/>
            <a:ext cx="12181177" cy="68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47400" cy="1143000"/>
          </a:xfrm>
        </p:spPr>
        <p:txBody>
          <a:bodyPr>
            <a:normAutofit/>
          </a:bodyPr>
          <a:lstStyle>
            <a:lvl1pPr>
              <a:defRPr sz="3200" b="1" i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4775200" cy="4825994"/>
          </a:xfrm>
        </p:spPr>
        <p:txBody>
          <a:bodyPr/>
          <a:lstStyle>
            <a:lvl1pPr marL="0" indent="0">
              <a:buNone/>
              <a:defRPr sz="2100" b="0" i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351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351" b="0" i="0">
                <a:latin typeface="Arial" charset="0"/>
                <a:ea typeface="Arial" charset="0"/>
                <a:cs typeface="Arial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6"/>
            <a:ext cx="4800600" cy="4825993"/>
          </a:xfrm>
        </p:spPr>
        <p:txBody>
          <a:bodyPr/>
          <a:lstStyle>
            <a:lvl1pPr marL="0" indent="0">
              <a:buNone/>
              <a:defRPr sz="2100" b="0" i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8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5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351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351" b="0" i="0">
                <a:latin typeface="Arial" charset="0"/>
                <a:ea typeface="Arial" charset="0"/>
                <a:cs typeface="Arial" charset="0"/>
              </a:defRPr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22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" y="2408"/>
            <a:ext cx="12181177" cy="68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>
            <a:normAutofit/>
          </a:bodyPr>
          <a:lstStyle>
            <a:lvl1pPr algn="l">
              <a:defRPr sz="2000" b="1" i="0">
                <a:solidFill>
                  <a:srgbClr val="00375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5952067" cy="5853108"/>
          </a:xfrm>
        </p:spPr>
        <p:txBody>
          <a:bodyPr/>
          <a:lstStyle>
            <a:lvl1pPr marL="0" indent="0">
              <a:buNone/>
              <a:defRPr sz="2800" b="0" i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8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5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500" b="0" i="0">
                <a:latin typeface="Arial" charset="0"/>
                <a:ea typeface="Arial" charset="0"/>
                <a:cs typeface="Arial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051" b="0" i="0">
                <a:latin typeface="Arial" charset="0"/>
                <a:ea typeface="Arial" charset="0"/>
                <a:cs typeface="Arial" charset="0"/>
              </a:defRPr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696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" y="2408"/>
            <a:ext cx="12181177" cy="685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500" b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051" b="0" i="0">
                <a:latin typeface="Arial" charset="0"/>
                <a:ea typeface="Arial" charset="0"/>
                <a:cs typeface="Arial" charset="0"/>
              </a:defRPr>
            </a:lvl1pPr>
            <a:lvl2pPr marL="342882" indent="0">
              <a:buNone/>
              <a:defRPr sz="900"/>
            </a:lvl2pPr>
            <a:lvl3pPr marL="685766" indent="0">
              <a:buNone/>
              <a:defRPr sz="751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4" indent="0">
              <a:buNone/>
              <a:defRPr sz="675"/>
            </a:lvl6pPr>
            <a:lvl7pPr marL="2057298" indent="0">
              <a:buNone/>
              <a:defRPr sz="675"/>
            </a:lvl7pPr>
            <a:lvl8pPr marL="2400180" indent="0">
              <a:buNone/>
              <a:defRPr sz="675"/>
            </a:lvl8pPr>
            <a:lvl9pPr marL="2743062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538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75"/>
            <a:ext cx="12181176" cy="68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 userDrawn="1"/>
        </p:nvSpPr>
        <p:spPr>
          <a:xfrm>
            <a:off x="586390" y="1521371"/>
            <a:ext cx="5609458" cy="3925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7162" indent="-25716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342882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342882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6000" b="0" i="0" dirty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rPr>
              <a:t>Questions?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75"/>
            <a:ext cx="12181176" cy="68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>
            <a:spLocks noGrp="1"/>
          </p:cNvSpPr>
          <p:nvPr userDrawn="1"/>
        </p:nvSpPr>
        <p:spPr>
          <a:xfrm>
            <a:off x="586390" y="1521371"/>
            <a:ext cx="5609458" cy="3925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57162" indent="-25716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85" indent="-214303" algn="l" defTabSz="342882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8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1" indent="-171442" algn="l" defTabSz="342882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3" indent="-171442" algn="l" defTabSz="342882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7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6" indent="-171442" algn="l" defTabSz="342882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6000" b="0" i="0" dirty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338" y="0"/>
            <a:ext cx="1222281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8712200" cy="1269999"/>
          </a:xfrm>
        </p:spPr>
        <p:txBody>
          <a:bodyPr anchor="t"/>
          <a:lstStyle>
            <a:lvl1pPr algn="l">
              <a:defRPr sz="3600" b="1" i="0" baseline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400"/>
            <a:ext cx="8712200" cy="2286000"/>
          </a:xfrm>
        </p:spPr>
        <p:txBody>
          <a:bodyPr/>
          <a:lstStyle>
            <a:lvl1pPr marL="0" indent="0">
              <a:buNone/>
              <a:defRPr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429354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75"/>
            <a:ext cx="12181176" cy="685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3739" y="1749972"/>
            <a:ext cx="6266738" cy="3704898"/>
          </a:xfr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Closing statement here. 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338" y="0"/>
            <a:ext cx="12222810" cy="6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8712200" cy="1269999"/>
          </a:xfrm>
        </p:spPr>
        <p:txBody>
          <a:bodyPr anchor="t"/>
          <a:lstStyle>
            <a:lvl1pPr algn="l">
              <a:defRPr sz="3600" b="1" i="0" baseline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400"/>
            <a:ext cx="8712200" cy="2286000"/>
          </a:xfrm>
        </p:spPr>
        <p:txBody>
          <a:bodyPr/>
          <a:lstStyle>
            <a:lvl1pPr marL="0" indent="0">
              <a:buNone/>
              <a:defRPr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338" y="0"/>
            <a:ext cx="12222810" cy="6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8712200" cy="1269999"/>
          </a:xfrm>
        </p:spPr>
        <p:txBody>
          <a:bodyPr anchor="t"/>
          <a:lstStyle>
            <a:lvl1pPr algn="l">
              <a:defRPr sz="3600" b="1" i="0" baseline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400"/>
            <a:ext cx="8712200" cy="2286000"/>
          </a:xfrm>
        </p:spPr>
        <p:txBody>
          <a:bodyPr/>
          <a:lstStyle>
            <a:lvl1pPr marL="0" indent="0">
              <a:buNone/>
              <a:defRPr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338" y="0"/>
            <a:ext cx="12222810" cy="6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8712200" cy="1269999"/>
          </a:xfrm>
        </p:spPr>
        <p:txBody>
          <a:bodyPr anchor="t"/>
          <a:lstStyle>
            <a:lvl1pPr algn="l">
              <a:defRPr sz="3600" b="1" i="0" baseline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400"/>
            <a:ext cx="8712200" cy="2286000"/>
          </a:xfrm>
        </p:spPr>
        <p:txBody>
          <a:bodyPr/>
          <a:lstStyle>
            <a:lvl1pPr marL="0" indent="0">
              <a:buNone/>
              <a:defRPr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338" y="0"/>
            <a:ext cx="12222810" cy="6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8712200" cy="1269999"/>
          </a:xfrm>
        </p:spPr>
        <p:txBody>
          <a:bodyPr anchor="t"/>
          <a:lstStyle>
            <a:lvl1pPr algn="l">
              <a:defRPr sz="3600" b="1" i="0" baseline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400"/>
            <a:ext cx="8712200" cy="2286000"/>
          </a:xfrm>
        </p:spPr>
        <p:txBody>
          <a:bodyPr/>
          <a:lstStyle>
            <a:lvl1pPr marL="0" indent="0">
              <a:buNone/>
              <a:defRPr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338" y="0"/>
            <a:ext cx="12222810" cy="6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8712200" cy="1269999"/>
          </a:xfrm>
        </p:spPr>
        <p:txBody>
          <a:bodyPr anchor="t"/>
          <a:lstStyle>
            <a:lvl1pPr algn="l">
              <a:defRPr sz="3600" b="1" i="0" baseline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400"/>
            <a:ext cx="8712200" cy="2286000"/>
          </a:xfrm>
        </p:spPr>
        <p:txBody>
          <a:bodyPr/>
          <a:lstStyle>
            <a:lvl1pPr marL="0" indent="0">
              <a:buNone/>
              <a:defRPr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338" y="0"/>
            <a:ext cx="12222810" cy="6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8712200" cy="1269999"/>
          </a:xfrm>
        </p:spPr>
        <p:txBody>
          <a:bodyPr anchor="t"/>
          <a:lstStyle>
            <a:lvl1pPr algn="l">
              <a:defRPr sz="3600" b="1" i="0" baseline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400"/>
            <a:ext cx="8712200" cy="2286000"/>
          </a:xfrm>
        </p:spPr>
        <p:txBody>
          <a:bodyPr/>
          <a:lstStyle>
            <a:lvl1pPr marL="0" indent="0">
              <a:buNone/>
              <a:defRPr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338" y="0"/>
            <a:ext cx="12222810" cy="68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838201"/>
            <a:ext cx="8712200" cy="1269999"/>
          </a:xfrm>
        </p:spPr>
        <p:txBody>
          <a:bodyPr anchor="t"/>
          <a:lstStyle>
            <a:lvl1pPr algn="l">
              <a:defRPr sz="3600" b="1" i="0" baseline="0">
                <a:solidFill>
                  <a:srgbClr val="0037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And here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311400"/>
            <a:ext cx="8712200" cy="2286000"/>
          </a:xfrm>
        </p:spPr>
        <p:txBody>
          <a:bodyPr/>
          <a:lstStyle>
            <a:lvl1pPr marL="0" indent="0">
              <a:buNone/>
              <a:defRPr b="0" i="0" baseline="0">
                <a:solidFill>
                  <a:srgbClr val="0083BA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61B85-93D3-564F-87C3-3392DEB2E498}" type="datetime1">
              <a:rPr lang="x-none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F923B-FC71-9144-8FBA-BE66D401A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61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1" r:id="rId12"/>
    <p:sldLayoutId id="2147483686" r:id="rId13"/>
    <p:sldLayoutId id="2147483703" r:id="rId14"/>
    <p:sldLayoutId id="2147483670" r:id="rId15"/>
    <p:sldLayoutId id="2147483674" r:id="rId16"/>
    <p:sldLayoutId id="2147483675" r:id="rId17"/>
    <p:sldLayoutId id="2147483704" r:id="rId18"/>
    <p:sldLayoutId id="2147483705" r:id="rId19"/>
    <p:sldLayoutId id="2147483706" r:id="rId20"/>
  </p:sldLayoutIdLst>
  <p:hf hdr="0" ftr="0"/>
  <p:txStyles>
    <p:titleStyle>
      <a:lvl1pPr algn="ctr" defTabSz="34288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3428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34288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34288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34288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34288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34288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text</a:t>
            </a:r>
            <a:br>
              <a:rPr lang="en-US" dirty="0"/>
            </a:br>
            <a:r>
              <a:rPr lang="en-US" dirty="0"/>
              <a:t>would go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Subhead text here</a:t>
            </a:r>
          </a:p>
        </p:txBody>
      </p:sp>
    </p:spTree>
    <p:extLst>
      <p:ext uri="{BB962C8B-B14F-4D97-AF65-F5344CB8AC3E}">
        <p14:creationId xmlns:p14="http://schemas.microsoft.com/office/powerpoint/2010/main" val="2089967877"/>
      </p:ext>
    </p:extLst>
  </p:cSld>
  <p:clrMapOvr>
    <a:masterClrMapping/>
  </p:clrMapOvr>
</p:sld>
</file>

<file path=ppt/theme/theme1.xml><?xml version="1.0" encoding="utf-8"?>
<a:theme xmlns:a="http://schemas.openxmlformats.org/drawingml/2006/main" name="AGU Centennial PPT">
  <a:themeElements>
    <a:clrScheme name="Centennial 1">
      <a:dk1>
        <a:srgbClr val="003744"/>
      </a:dk1>
      <a:lt1>
        <a:srgbClr val="FFFFFF"/>
      </a:lt1>
      <a:dk2>
        <a:srgbClr val="003744"/>
      </a:dk2>
      <a:lt2>
        <a:srgbClr val="FFFFFF"/>
      </a:lt2>
      <a:accent1>
        <a:srgbClr val="0082B9"/>
      </a:accent1>
      <a:accent2>
        <a:srgbClr val="003744"/>
      </a:accent2>
      <a:accent3>
        <a:srgbClr val="C44124"/>
      </a:accent3>
      <a:accent4>
        <a:srgbClr val="83528E"/>
      </a:accent4>
      <a:accent5>
        <a:srgbClr val="CC922A"/>
      </a:accent5>
      <a:accent6>
        <a:srgbClr val="71A03E"/>
      </a:accent6>
      <a:hlink>
        <a:srgbClr val="0082B9"/>
      </a:hlink>
      <a:folHlink>
        <a:srgbClr val="8352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GY PPT" id="{027DC6AB-03CD-47C1-8008-7258E9489556}" vid="{2A990607-F372-421D-8B7F-C9FFE74CF1B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6</Words>
  <Application>Microsoft Macintosh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Myriad Pro</vt:lpstr>
      <vt:lpstr>AGU Centennial PPT</vt:lpstr>
      <vt:lpstr>PowerPoint Presentation</vt:lpstr>
      <vt:lpstr>Title Slide text would go here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21</cp:revision>
  <dcterms:modified xsi:type="dcterms:W3CDTF">2018-08-06T13:42:24Z</dcterms:modified>
</cp:coreProperties>
</file>